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7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48" r:id="rId56"/>
    <p:sldId id="362" r:id="rId57"/>
    <p:sldId id="363" r:id="rId58"/>
    <p:sldId id="347" r:id="rId59"/>
    <p:sldId id="346" r:id="rId60"/>
    <p:sldId id="349" r:id="rId61"/>
    <p:sldId id="345" r:id="rId62"/>
    <p:sldId id="351" r:id="rId63"/>
    <p:sldId id="352" r:id="rId64"/>
    <p:sldId id="350" r:id="rId65"/>
    <p:sldId id="359" r:id="rId66"/>
    <p:sldId id="360" r:id="rId67"/>
    <p:sldId id="355" r:id="rId68"/>
    <p:sldId id="356" r:id="rId69"/>
    <p:sldId id="358" r:id="rId70"/>
    <p:sldId id="361" r:id="rId71"/>
    <p:sldId id="357" r:id="rId72"/>
    <p:sldId id="270" r:id="rId73"/>
    <p:sldId id="290" r:id="rId74"/>
    <p:sldId id="291" r:id="rId75"/>
    <p:sldId id="292" r:id="rId76"/>
    <p:sldId id="293" r:id="rId77"/>
    <p:sldId id="294" r:id="rId78"/>
    <p:sldId id="295" r:id="rId79"/>
    <p:sldId id="296" r:id="rId80"/>
    <p:sldId id="297" r:id="rId81"/>
    <p:sldId id="298" r:id="rId82"/>
    <p:sldId id="299" r:id="rId83"/>
    <p:sldId id="300" r:id="rId84"/>
    <p:sldId id="275" r:id="rId85"/>
    <p:sldId id="260" r:id="rId8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0"/>
    <p:restoredTop sz="84779" autoAdjust="0"/>
  </p:normalViewPr>
  <p:slideViewPr>
    <p:cSldViewPr snapToGrid="0" snapToObjects="1">
      <p:cViewPr varScale="1">
        <p:scale>
          <a:sx n="90" d="100"/>
          <a:sy n="90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heme" Target="theme/theme1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37.png>
</file>

<file path=ppt/media/image41.png>
</file>

<file path=ppt/media/image43.png>
</file>

<file path=ppt/media/image44.png>
</file>

<file path=ppt/media/image45.png>
</file>

<file path=ppt/media/image46.png>
</file>

<file path=ppt/media/image4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2/8/19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17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270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2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2/8/19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2/8/19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2/8/19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pubsonline.informs.org/doi/pdf/10.1287/mnsc.2015.2304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456845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011534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0067754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514193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288599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504914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1793371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395910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348189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0597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-0.040 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-0.618 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184843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3223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285789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-0.256 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=35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449370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-0.801 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585569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-0.662 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Metrics change of algorithms (averaging datasets) varying q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608930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608930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Metrics for original fraudulent accounts change of algorithm (averaging datasets) varying q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CB5A4D0-6EBD-1A44-B4FE-3982E8C03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304" y="1746249"/>
            <a:ext cx="3833813" cy="51117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CA99A0-856C-B843-B357-9C01DD740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649" y="1690688"/>
            <a:ext cx="3833813" cy="51117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CE134A-C18B-8143-97E4-359B79262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8187" y="1746249"/>
            <a:ext cx="3833813" cy="511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911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Metrics for original fraudulent accounts change of algorithm (averaging datasets) varying q in budget 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62124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762124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762124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598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299105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Removed cost for account creation, because they are usually reused by the attackers.</a:t>
                </a:r>
              </a:p>
              <a:p>
                <a:r>
                  <a:rPr lang="en-US" dirty="0"/>
                  <a:t>Given costs and a certain budge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b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096000" y="3829084"/>
            <a:ext cx="511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per review ranges from $6, $7, $8, $10, and $15 and the price varies by packages.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A3709-1977-1141-B679-095E1DDE1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of fake reviews on major websites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A4B6A2A-B262-C544-9D67-D4651DA03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2816821"/>
              </p:ext>
            </p:extLst>
          </p:nvPr>
        </p:nvGraphicFramePr>
        <p:xfrm>
          <a:off x="2095500" y="1613059"/>
          <a:ext cx="78867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542406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71314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38067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Website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188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Amazon*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/buy-amazon-reviews/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20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</a:t>
                      </a:r>
                      <a:r>
                        <a:rPr lang="en-US" sz="1600" dirty="0" err="1"/>
                        <a:t>epinions</a:t>
                      </a:r>
                      <a:r>
                        <a:rPr lang="en-US" sz="1600" dirty="0"/>
                        <a:t>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11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https://pubsonline.informs.org/doi/pdf/10.1287/mnsc.2015.2304</a:t>
                      </a:r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706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Tripadvisor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AppWatcher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unveiling the underground market of trading mobile app reviews (</a:t>
                      </a: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WiSec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15)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437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iOS App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ios</a:t>
                      </a:r>
                      <a:r>
                        <a:rPr lang="en-US" sz="1600" dirty="0"/>
                        <a:t>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84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Android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/android-app-reviews/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5803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58F3C-83EA-BD43-8461-DA9F29A8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898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q=0.5%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6DF971-EE8E-BA40-9BE8-1A676B0B7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</p:spTree>
    <p:extLst>
      <p:ext uri="{BB962C8B-B14F-4D97-AF65-F5344CB8AC3E}">
        <p14:creationId xmlns:p14="http://schemas.microsoft.com/office/powerpoint/2010/main" val="252540536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7A79AD-AFA1-3E41-8B93-33C7AFEF4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7021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q=3%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56CD69-850F-674D-B3A8-6DDA243EA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7734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q=5%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2EAADF-946F-C94B-8EB4-EE43A73B5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902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q=10%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7EF815-B163-B341-B57A-94DB67A86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11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(RECAP) Propose a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209586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proposed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number of trusted users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7647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2364</TotalTime>
  <Words>4129</Words>
  <Application>Microsoft Macintosh PowerPoint</Application>
  <PresentationFormat>Widescreen</PresentationFormat>
  <Paragraphs>2006</Paragraphs>
  <Slides>85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90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Metrics change of algorithms (averaging datasets) varying q</vt:lpstr>
      <vt:lpstr>Metrics for original fraudulent accounts change of algorithm (averaging datasets) varying q</vt:lpstr>
      <vt:lpstr>Metrics for original fraudulent accounts change of algorithm (averaging datasets) varying q in budget model</vt:lpstr>
      <vt:lpstr>Assumption for the budget model</vt:lpstr>
      <vt:lpstr>Detection model with trusted users</vt:lpstr>
      <vt:lpstr>Detection model with trusted users</vt:lpstr>
      <vt:lpstr>Attack budget model</vt:lpstr>
      <vt:lpstr>Cost for fake accounts and reviews</vt:lpstr>
      <vt:lpstr>Price of fake reviews on major websites</vt:lpstr>
      <vt:lpstr>Experiments for the budget model</vt:lpstr>
      <vt:lpstr>Algorithm performance for budget model (amazon) q=0.5%</vt:lpstr>
      <vt:lpstr>Algorithm performance for budget model (amazon) q=1%</vt:lpstr>
      <vt:lpstr>Algorithm performance for budget model (amazon) q=3%</vt:lpstr>
      <vt:lpstr>Algorithm performance for budget model (amazon) q=5%</vt:lpstr>
      <vt:lpstr>Algorithm performance for budget model (amazon) q=10%</vt:lpstr>
      <vt:lpstr>(RECAP) Propose a model with trusted users</vt:lpstr>
      <vt:lpstr>Experiments design for proposed model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316</cp:revision>
  <dcterms:created xsi:type="dcterms:W3CDTF">2018-08-16T20:39:42Z</dcterms:created>
  <dcterms:modified xsi:type="dcterms:W3CDTF">2019-02-08T15:38:43Z</dcterms:modified>
</cp:coreProperties>
</file>

<file path=docProps/thumbnail.jpeg>
</file>